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8" r:id="rId2"/>
  </p:sldIdLst>
  <p:sldSz cx="6858000" cy="9906000" type="A4"/>
  <p:notesSz cx="7029450" cy="101615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915DA3"/>
    <a:srgbClr val="9935FD"/>
    <a:srgbClr val="00CC00"/>
    <a:srgbClr val="FF00FF"/>
    <a:srgbClr val="0000FF"/>
    <a:srgbClr val="00FF00"/>
    <a:srgbClr val="6F6F6F"/>
    <a:srgbClr val="00D200"/>
    <a:srgbClr val="00B800"/>
    <a:srgbClr val="E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21" autoAdjust="0"/>
    <p:restoredTop sz="96279" autoAdjust="0"/>
  </p:normalViewPr>
  <p:slideViewPr>
    <p:cSldViewPr snapToGrid="0" showGuides="1">
      <p:cViewPr varScale="1">
        <p:scale>
          <a:sx n="75" d="100"/>
          <a:sy n="75" d="100"/>
        </p:scale>
        <p:origin x="2484" y="7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278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46417" cy="508808"/>
          </a:xfrm>
          <a:prstGeom prst="rect">
            <a:avLst/>
          </a:prstGeom>
        </p:spPr>
        <p:txBody>
          <a:bodyPr vert="horz" lIns="92918" tIns="46461" rIns="92918" bIns="464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81417" y="0"/>
            <a:ext cx="3046417" cy="508808"/>
          </a:xfrm>
          <a:prstGeom prst="rect">
            <a:avLst/>
          </a:prstGeom>
        </p:spPr>
        <p:txBody>
          <a:bodyPr vert="horz" lIns="92918" tIns="46461" rIns="92918" bIns="46461" rtlCol="0"/>
          <a:lstStyle>
            <a:lvl1pPr algn="r">
              <a:defRPr sz="1200"/>
            </a:lvl1pPr>
          </a:lstStyle>
          <a:p>
            <a:fld id="{9E47400B-3791-4C11-8AAE-9CD96AA3A91B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270000"/>
            <a:ext cx="2371725" cy="3427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18" tIns="46461" rIns="92918" bIns="464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3272" y="4889996"/>
            <a:ext cx="5622912" cy="4001197"/>
          </a:xfrm>
          <a:prstGeom prst="rect">
            <a:avLst/>
          </a:prstGeom>
        </p:spPr>
        <p:txBody>
          <a:bodyPr vert="horz" lIns="92918" tIns="46461" rIns="92918" bIns="4646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652785"/>
            <a:ext cx="3046417" cy="508808"/>
          </a:xfrm>
          <a:prstGeom prst="rect">
            <a:avLst/>
          </a:prstGeom>
        </p:spPr>
        <p:txBody>
          <a:bodyPr vert="horz" lIns="92918" tIns="46461" rIns="92918" bIns="464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81417" y="9652785"/>
            <a:ext cx="3046417" cy="508808"/>
          </a:xfrm>
          <a:prstGeom prst="rect">
            <a:avLst/>
          </a:prstGeom>
        </p:spPr>
        <p:txBody>
          <a:bodyPr vert="horz" lIns="92918" tIns="46461" rIns="92918" bIns="46461" rtlCol="0" anchor="b"/>
          <a:lstStyle>
            <a:lvl1pPr algn="r">
              <a:defRPr sz="1200"/>
            </a:lvl1pPr>
          </a:lstStyle>
          <a:p>
            <a:fld id="{8775E0E0-3D14-413E-B80E-2BC39E9338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621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A997-D5C7-42EA-B28E-E64213B69E0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12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emf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953D-0017-4DB3-8CE0-CAD586ECCCFD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1F8F2-D0A8-43B8-8844-128CF56DF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035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953D-0017-4DB3-8CE0-CAD586ECCCFD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1F8F2-D0A8-43B8-8844-128CF56DF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32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953D-0017-4DB3-8CE0-CAD586ECCCFD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1F8F2-D0A8-43B8-8844-128CF56DF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83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 userDrawn="1"/>
        </p:nvSpPr>
        <p:spPr>
          <a:xfrm>
            <a:off x="2385565" y="9266947"/>
            <a:ext cx="3344736" cy="411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36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主な工事規制は</a:t>
            </a:r>
            <a:endParaRPr kumimoji="1" lang="en-US" altLang="ja-JP" sz="1036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036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二次元コード</a:t>
            </a:r>
            <a:r>
              <a:rPr kumimoji="1" lang="ja-JP" altLang="en-US" sz="1036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からご覧になれます</a:t>
            </a: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133350" y="428914"/>
            <a:ext cx="6591300" cy="5507066"/>
          </a:xfrm>
          <a:prstGeom prst="rect">
            <a:avLst/>
          </a:prstGeom>
          <a:solidFill>
            <a:srgbClr val="915D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66"/>
          </a:p>
        </p:txBody>
      </p:sp>
      <p:grpSp>
        <p:nvGrpSpPr>
          <p:cNvPr id="16" name="グループ化 15"/>
          <p:cNvGrpSpPr/>
          <p:nvPr userDrawn="1"/>
        </p:nvGrpSpPr>
        <p:grpSpPr>
          <a:xfrm>
            <a:off x="75" y="8673616"/>
            <a:ext cx="6861600" cy="379148"/>
            <a:chOff x="206" y="0"/>
            <a:chExt cx="18540000" cy="756000"/>
          </a:xfrm>
        </p:grpSpPr>
        <p:sp>
          <p:nvSpPr>
            <p:cNvPr id="17" name="正方形/長方形 16"/>
            <p:cNvSpPr/>
            <p:nvPr userDrawn="1"/>
          </p:nvSpPr>
          <p:spPr>
            <a:xfrm>
              <a:off x="206" y="2"/>
              <a:ext cx="18540000" cy="717820"/>
            </a:xfrm>
            <a:prstGeom prst="rect">
              <a:avLst/>
            </a:prstGeom>
            <a:solidFill>
              <a:srgbClr val="915D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66"/>
            </a:p>
          </p:txBody>
        </p:sp>
        <p:sp>
          <p:nvSpPr>
            <p:cNvPr id="18" name="平行四辺形 17"/>
            <p:cNvSpPr/>
            <p:nvPr userDrawn="1"/>
          </p:nvSpPr>
          <p:spPr>
            <a:xfrm>
              <a:off x="725715" y="0"/>
              <a:ext cx="1973942" cy="756000"/>
            </a:xfrm>
            <a:prstGeom prst="parallelogram">
              <a:avLst>
                <a:gd name="adj" fmla="val 11715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66"/>
            </a:p>
          </p:txBody>
        </p:sp>
        <p:sp>
          <p:nvSpPr>
            <p:cNvPr id="19" name="平行四辺形 18"/>
            <p:cNvSpPr/>
            <p:nvPr userDrawn="1"/>
          </p:nvSpPr>
          <p:spPr>
            <a:xfrm>
              <a:off x="3241822" y="0"/>
              <a:ext cx="1973942" cy="756000"/>
            </a:xfrm>
            <a:prstGeom prst="parallelogram">
              <a:avLst>
                <a:gd name="adj" fmla="val 11715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66"/>
            </a:p>
          </p:txBody>
        </p:sp>
        <p:sp>
          <p:nvSpPr>
            <p:cNvPr id="20" name="平行四辺形 19"/>
            <p:cNvSpPr/>
            <p:nvPr userDrawn="1"/>
          </p:nvSpPr>
          <p:spPr>
            <a:xfrm>
              <a:off x="5757929" y="0"/>
              <a:ext cx="1973942" cy="756000"/>
            </a:xfrm>
            <a:prstGeom prst="parallelogram">
              <a:avLst>
                <a:gd name="adj" fmla="val 11715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66"/>
            </a:p>
          </p:txBody>
        </p:sp>
        <p:sp>
          <p:nvSpPr>
            <p:cNvPr id="21" name="平行四辺形 20"/>
            <p:cNvSpPr/>
            <p:nvPr userDrawn="1"/>
          </p:nvSpPr>
          <p:spPr>
            <a:xfrm>
              <a:off x="8274036" y="0"/>
              <a:ext cx="1973942" cy="756000"/>
            </a:xfrm>
            <a:prstGeom prst="parallelogram">
              <a:avLst>
                <a:gd name="adj" fmla="val 11715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66"/>
            </a:p>
          </p:txBody>
        </p:sp>
        <p:sp>
          <p:nvSpPr>
            <p:cNvPr id="22" name="平行四辺形 21"/>
            <p:cNvSpPr/>
            <p:nvPr userDrawn="1"/>
          </p:nvSpPr>
          <p:spPr>
            <a:xfrm>
              <a:off x="10790143" y="0"/>
              <a:ext cx="1973942" cy="756000"/>
            </a:xfrm>
            <a:prstGeom prst="parallelogram">
              <a:avLst>
                <a:gd name="adj" fmla="val 11715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66"/>
            </a:p>
          </p:txBody>
        </p:sp>
        <p:sp>
          <p:nvSpPr>
            <p:cNvPr id="23" name="平行四辺形 22"/>
            <p:cNvSpPr/>
            <p:nvPr userDrawn="1"/>
          </p:nvSpPr>
          <p:spPr>
            <a:xfrm>
              <a:off x="13306250" y="0"/>
              <a:ext cx="1973942" cy="756000"/>
            </a:xfrm>
            <a:prstGeom prst="parallelogram">
              <a:avLst>
                <a:gd name="adj" fmla="val 11715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66"/>
            </a:p>
          </p:txBody>
        </p:sp>
        <p:sp>
          <p:nvSpPr>
            <p:cNvPr id="24" name="平行四辺形 23"/>
            <p:cNvSpPr/>
            <p:nvPr userDrawn="1"/>
          </p:nvSpPr>
          <p:spPr>
            <a:xfrm>
              <a:off x="15822359" y="0"/>
              <a:ext cx="1973942" cy="756000"/>
            </a:xfrm>
            <a:prstGeom prst="parallelogram">
              <a:avLst>
                <a:gd name="adj" fmla="val 11715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66"/>
            </a:p>
          </p:txBody>
        </p:sp>
      </p:grpSp>
      <p:sp>
        <p:nvSpPr>
          <p:cNvPr id="25" name="テキスト ボックス 24"/>
          <p:cNvSpPr txBox="1"/>
          <p:nvPr userDrawn="1"/>
        </p:nvSpPr>
        <p:spPr>
          <a:xfrm>
            <a:off x="969290" y="227335"/>
            <a:ext cx="4908716" cy="1401602"/>
          </a:xfrm>
          <a:prstGeom prst="rect">
            <a:avLst/>
          </a:prstGeom>
          <a:noFill/>
          <a:effectLst>
            <a:outerShdw dist="3175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8508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圏　央　道</a:t>
            </a:r>
          </a:p>
        </p:txBody>
      </p:sp>
      <p:sp>
        <p:nvSpPr>
          <p:cNvPr id="26" name="角丸四角形 25"/>
          <p:cNvSpPr/>
          <p:nvPr userDrawn="1"/>
        </p:nvSpPr>
        <p:spPr>
          <a:xfrm>
            <a:off x="320487" y="555074"/>
            <a:ext cx="640002" cy="331220"/>
          </a:xfrm>
          <a:prstGeom prst="roundRect">
            <a:avLst/>
          </a:prstGeom>
          <a:solidFill>
            <a:srgbClr val="00A200"/>
          </a:solidFill>
          <a:ln w="2540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997" dirty="0">
                <a:effectLst>
                  <a:outerShdw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C4</a:t>
            </a:r>
            <a:endParaRPr kumimoji="1" lang="ja-JP" altLang="en-US" sz="1480" dirty="0">
              <a:effectLst>
                <a:outerShdw dist="38100" dir="2700000" algn="tl" rotWithShape="0">
                  <a:prstClr val="black">
                    <a:alpha val="40000"/>
                  </a:prst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35" name="図 3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424"/>
          <a:stretch/>
        </p:blipFill>
        <p:spPr>
          <a:xfrm>
            <a:off x="5827258" y="9050473"/>
            <a:ext cx="965499" cy="635932"/>
          </a:xfrm>
          <a:prstGeom prst="rect">
            <a:avLst/>
          </a:prstGeom>
        </p:spPr>
      </p:pic>
      <p:cxnSp>
        <p:nvCxnSpPr>
          <p:cNvPr id="41" name="直線コネクタ 40"/>
          <p:cNvCxnSpPr/>
          <p:nvPr userDrawn="1"/>
        </p:nvCxnSpPr>
        <p:spPr>
          <a:xfrm>
            <a:off x="0" y="9036817"/>
            <a:ext cx="6858000" cy="0"/>
          </a:xfrm>
          <a:prstGeom prst="line">
            <a:avLst/>
          </a:prstGeom>
          <a:ln w="2222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図 2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2"/>
          <a:stretch/>
        </p:blipFill>
        <p:spPr>
          <a:xfrm>
            <a:off x="5024365" y="9079778"/>
            <a:ext cx="705936" cy="714806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709" b="10242"/>
          <a:stretch/>
        </p:blipFill>
        <p:spPr>
          <a:xfrm>
            <a:off x="38616" y="9212915"/>
            <a:ext cx="3122431" cy="566706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CC62182C-2FE2-B287-4E64-D50115162119}"/>
              </a:ext>
            </a:extLst>
          </p:cNvPr>
          <p:cNvGrpSpPr/>
          <p:nvPr userDrawn="1"/>
        </p:nvGrpSpPr>
        <p:grpSpPr>
          <a:xfrm>
            <a:off x="153" y="-8240"/>
            <a:ext cx="6857847" cy="380692"/>
            <a:chOff x="206" y="0"/>
            <a:chExt cx="18540000" cy="759079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7ACF8433-EBD6-4687-5DFD-A8513E479957}"/>
                </a:ext>
              </a:extLst>
            </p:cNvPr>
            <p:cNvSpPr/>
            <p:nvPr userDrawn="1"/>
          </p:nvSpPr>
          <p:spPr>
            <a:xfrm>
              <a:off x="206" y="4336"/>
              <a:ext cx="18540000" cy="754743"/>
            </a:xfrm>
            <a:prstGeom prst="rect">
              <a:avLst/>
            </a:prstGeom>
            <a:solidFill>
              <a:srgbClr val="915D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66"/>
            </a:p>
          </p:txBody>
        </p:sp>
        <p:sp>
          <p:nvSpPr>
            <p:cNvPr id="7" name="平行四辺形 6">
              <a:extLst>
                <a:ext uri="{FF2B5EF4-FFF2-40B4-BE49-F238E27FC236}">
                  <a16:creationId xmlns:a16="http://schemas.microsoft.com/office/drawing/2014/main" id="{66CE3C91-DCDC-BB57-3170-BFF9BF9A260F}"/>
                </a:ext>
              </a:extLst>
            </p:cNvPr>
            <p:cNvSpPr/>
            <p:nvPr userDrawn="1"/>
          </p:nvSpPr>
          <p:spPr>
            <a:xfrm>
              <a:off x="725715" y="0"/>
              <a:ext cx="1973942" cy="756000"/>
            </a:xfrm>
            <a:prstGeom prst="parallelogram">
              <a:avLst>
                <a:gd name="adj" fmla="val 11715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66"/>
            </a:p>
          </p:txBody>
        </p:sp>
        <p:sp>
          <p:nvSpPr>
            <p:cNvPr id="30" name="平行四辺形 29">
              <a:extLst>
                <a:ext uri="{FF2B5EF4-FFF2-40B4-BE49-F238E27FC236}">
                  <a16:creationId xmlns:a16="http://schemas.microsoft.com/office/drawing/2014/main" id="{E669CC1B-4069-E7A3-A577-08F6E5FB4D00}"/>
                </a:ext>
              </a:extLst>
            </p:cNvPr>
            <p:cNvSpPr/>
            <p:nvPr userDrawn="1"/>
          </p:nvSpPr>
          <p:spPr>
            <a:xfrm>
              <a:off x="3241822" y="0"/>
              <a:ext cx="1973942" cy="756000"/>
            </a:xfrm>
            <a:prstGeom prst="parallelogram">
              <a:avLst>
                <a:gd name="adj" fmla="val 11715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66"/>
            </a:p>
          </p:txBody>
        </p:sp>
        <p:sp>
          <p:nvSpPr>
            <p:cNvPr id="31" name="平行四辺形 30">
              <a:extLst>
                <a:ext uri="{FF2B5EF4-FFF2-40B4-BE49-F238E27FC236}">
                  <a16:creationId xmlns:a16="http://schemas.microsoft.com/office/drawing/2014/main" id="{5A6D7AD0-5A2D-BDDC-1D31-698D26219918}"/>
                </a:ext>
              </a:extLst>
            </p:cNvPr>
            <p:cNvSpPr/>
            <p:nvPr userDrawn="1"/>
          </p:nvSpPr>
          <p:spPr>
            <a:xfrm>
              <a:off x="5757929" y="0"/>
              <a:ext cx="1973942" cy="756000"/>
            </a:xfrm>
            <a:prstGeom prst="parallelogram">
              <a:avLst>
                <a:gd name="adj" fmla="val 11715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66"/>
            </a:p>
          </p:txBody>
        </p:sp>
        <p:sp>
          <p:nvSpPr>
            <p:cNvPr id="33" name="平行四辺形 32">
              <a:extLst>
                <a:ext uri="{FF2B5EF4-FFF2-40B4-BE49-F238E27FC236}">
                  <a16:creationId xmlns:a16="http://schemas.microsoft.com/office/drawing/2014/main" id="{DA27D046-EC83-8271-35D8-B8566F654566}"/>
                </a:ext>
              </a:extLst>
            </p:cNvPr>
            <p:cNvSpPr/>
            <p:nvPr userDrawn="1"/>
          </p:nvSpPr>
          <p:spPr>
            <a:xfrm>
              <a:off x="8274036" y="0"/>
              <a:ext cx="1973942" cy="756000"/>
            </a:xfrm>
            <a:prstGeom prst="parallelogram">
              <a:avLst>
                <a:gd name="adj" fmla="val 11715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66"/>
            </a:p>
          </p:txBody>
        </p:sp>
        <p:sp>
          <p:nvSpPr>
            <p:cNvPr id="34" name="平行四辺形 33">
              <a:extLst>
                <a:ext uri="{FF2B5EF4-FFF2-40B4-BE49-F238E27FC236}">
                  <a16:creationId xmlns:a16="http://schemas.microsoft.com/office/drawing/2014/main" id="{B04C4C14-FA37-C310-7233-3A31D4DBE6F6}"/>
                </a:ext>
              </a:extLst>
            </p:cNvPr>
            <p:cNvSpPr/>
            <p:nvPr userDrawn="1"/>
          </p:nvSpPr>
          <p:spPr>
            <a:xfrm>
              <a:off x="10790143" y="0"/>
              <a:ext cx="1973942" cy="756000"/>
            </a:xfrm>
            <a:prstGeom prst="parallelogram">
              <a:avLst>
                <a:gd name="adj" fmla="val 11715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66"/>
            </a:p>
          </p:txBody>
        </p:sp>
        <p:sp>
          <p:nvSpPr>
            <p:cNvPr id="36" name="平行四辺形 35">
              <a:extLst>
                <a:ext uri="{FF2B5EF4-FFF2-40B4-BE49-F238E27FC236}">
                  <a16:creationId xmlns:a16="http://schemas.microsoft.com/office/drawing/2014/main" id="{407A1461-143C-D923-EC07-23EBF4B8B68B}"/>
                </a:ext>
              </a:extLst>
            </p:cNvPr>
            <p:cNvSpPr/>
            <p:nvPr userDrawn="1"/>
          </p:nvSpPr>
          <p:spPr>
            <a:xfrm>
              <a:off x="13306250" y="0"/>
              <a:ext cx="1973942" cy="756000"/>
            </a:xfrm>
            <a:prstGeom prst="parallelogram">
              <a:avLst>
                <a:gd name="adj" fmla="val 11715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66"/>
            </a:p>
          </p:txBody>
        </p:sp>
        <p:sp>
          <p:nvSpPr>
            <p:cNvPr id="38" name="平行四辺形 37">
              <a:extLst>
                <a:ext uri="{FF2B5EF4-FFF2-40B4-BE49-F238E27FC236}">
                  <a16:creationId xmlns:a16="http://schemas.microsoft.com/office/drawing/2014/main" id="{F5921D52-83FB-8658-62A6-A419B4226315}"/>
                </a:ext>
              </a:extLst>
            </p:cNvPr>
            <p:cNvSpPr/>
            <p:nvPr userDrawn="1"/>
          </p:nvSpPr>
          <p:spPr>
            <a:xfrm>
              <a:off x="15822359" y="0"/>
              <a:ext cx="1973942" cy="756000"/>
            </a:xfrm>
            <a:prstGeom prst="parallelogram">
              <a:avLst>
                <a:gd name="adj" fmla="val 11715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66"/>
            </a:p>
          </p:txBody>
        </p:sp>
      </p:grpSp>
      <p:pic>
        <p:nvPicPr>
          <p:cNvPr id="37" name="図 36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17" b="85275"/>
          <a:stretch/>
        </p:blipFill>
        <p:spPr>
          <a:xfrm>
            <a:off x="85899" y="9071611"/>
            <a:ext cx="3027863" cy="157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375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>
          <p15:clr>
            <a:srgbClr val="FBAE40"/>
          </p15:clr>
        </p15:guide>
        <p15:guide id="2" pos="21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953D-0017-4DB3-8CE0-CAD586ECCCFD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1F8F2-D0A8-43B8-8844-128CF56DF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935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953D-0017-4DB3-8CE0-CAD586ECCCFD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1F8F2-D0A8-43B8-8844-128CF56DF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33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953D-0017-4DB3-8CE0-CAD586ECCCFD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1F8F2-D0A8-43B8-8844-128CF56DF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99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953D-0017-4DB3-8CE0-CAD586ECCCFD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1F8F2-D0A8-43B8-8844-128CF56DF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199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953D-0017-4DB3-8CE0-CAD586ECCCFD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1F8F2-D0A8-43B8-8844-128CF56DF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456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953D-0017-4DB3-8CE0-CAD586ECCCFD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1F8F2-D0A8-43B8-8844-128CF56DF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3888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953D-0017-4DB3-8CE0-CAD586ECCCFD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1F8F2-D0A8-43B8-8844-128CF56DF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841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953D-0017-4DB3-8CE0-CAD586ECCCFD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1F8F2-D0A8-43B8-8844-128CF56DF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779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3953D-0017-4DB3-8CE0-CAD586ECCCFD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1F8F2-D0A8-43B8-8844-128CF56DF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8223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図 79">
            <a:extLst>
              <a:ext uri="{FF2B5EF4-FFF2-40B4-BE49-F238E27FC236}">
                <a16:creationId xmlns:a16="http://schemas.microsoft.com/office/drawing/2014/main" id="{3CA6E1A6-D9B4-D4A0-063C-D7F77C994E7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292" t="4070" b="13466"/>
          <a:stretch/>
        </p:blipFill>
        <p:spPr>
          <a:xfrm>
            <a:off x="841821" y="6134373"/>
            <a:ext cx="5387529" cy="2455322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-1294319" y="1492410"/>
            <a:ext cx="9446638" cy="320088"/>
          </a:xfrm>
          <a:prstGeom prst="rect">
            <a:avLst/>
          </a:prstGeom>
          <a:noFill/>
          <a:effectLst>
            <a:outerShdw dist="3175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8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～道路の補修・点検及び圏央道４車線化に伴う工事を行います～</a:t>
            </a:r>
            <a:endParaRPr kumimoji="1" lang="ja-JP" altLang="en-US" sz="1480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0438C82-19ED-4FEB-864A-E1F6553307EE}"/>
              </a:ext>
            </a:extLst>
          </p:cNvPr>
          <p:cNvSpPr/>
          <p:nvPr/>
        </p:nvSpPr>
        <p:spPr>
          <a:xfrm>
            <a:off x="294880" y="1817916"/>
            <a:ext cx="6295132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66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9B85691-0F23-45C8-B5D1-A16A7ED0BFB9}"/>
              </a:ext>
            </a:extLst>
          </p:cNvPr>
          <p:cNvSpPr/>
          <p:nvPr/>
        </p:nvSpPr>
        <p:spPr>
          <a:xfrm>
            <a:off x="283894" y="2530266"/>
            <a:ext cx="6306118" cy="8512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66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76866" y="2532529"/>
            <a:ext cx="4720173" cy="800219"/>
          </a:xfrm>
          <a:prstGeom prst="rect">
            <a:avLst/>
          </a:prstGeom>
          <a:noFill/>
          <a:effectLst>
            <a:outerShdw dist="254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dist"/>
            <a:r>
              <a:rPr kumimoji="1" lang="ja-JP" altLang="en-US" sz="4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夜間通行止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D32C777-7CAD-8C3A-9EC7-1D372986F488}"/>
              </a:ext>
            </a:extLst>
          </p:cNvPr>
          <p:cNvSpPr txBox="1"/>
          <p:nvPr/>
        </p:nvSpPr>
        <p:spPr>
          <a:xfrm>
            <a:off x="1090137" y="1826433"/>
            <a:ext cx="4836580" cy="707886"/>
          </a:xfrm>
          <a:prstGeom prst="rect">
            <a:avLst/>
          </a:prstGeom>
          <a:noFill/>
          <a:effectLst>
            <a:outerShdw dist="3175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 anchor="ctr">
            <a:spAutoFit/>
          </a:bodyPr>
          <a:lstStyle/>
          <a:p>
            <a:pPr algn="dist"/>
            <a:r>
              <a:rPr kumimoji="1" lang="ja-JP" altLang="en-US" sz="4000" b="1" spc="30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坂東</a:t>
            </a:r>
            <a:r>
              <a:rPr kumimoji="1" lang="en-US" altLang="ja-JP" sz="4000" b="1" spc="3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IC</a:t>
            </a:r>
            <a:r>
              <a:rPr kumimoji="1" lang="ja-JP" altLang="en-US" sz="4000" b="1" spc="30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⇔大栄</a:t>
            </a:r>
            <a:r>
              <a:rPr kumimoji="1" lang="en-US" altLang="ja-JP" sz="4000" b="1" spc="3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JCT</a:t>
            </a:r>
            <a:endParaRPr kumimoji="1" lang="ja-JP" altLang="en-US" sz="4000" b="1" spc="3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6AAF9BA-5164-70E2-17F3-4E3FFEC5113B}"/>
              </a:ext>
            </a:extLst>
          </p:cNvPr>
          <p:cNvSpPr/>
          <p:nvPr/>
        </p:nvSpPr>
        <p:spPr>
          <a:xfrm>
            <a:off x="283894" y="3516145"/>
            <a:ext cx="611456" cy="311334"/>
          </a:xfrm>
          <a:prstGeom prst="rect">
            <a:avLst/>
          </a:prstGeom>
          <a:solidFill>
            <a:srgbClr val="0000FF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dist="38100" dir="2700000" algn="tl" rotWithShape="0">
              <a:schemeClr val="tx1">
                <a:lumMod val="85000"/>
                <a:lumOff val="15000"/>
                <a:alpha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1000" b="1" spc="-300">
                <a:effectLst>
                  <a:outerShdw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区間</a:t>
            </a:r>
            <a:r>
              <a:rPr kumimoji="1" lang="en-US" altLang="ja-JP" sz="1000" b="1" spc="-300" dirty="0">
                <a:effectLst>
                  <a:outerShdw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Ⅰ</a:t>
            </a:r>
            <a:r>
              <a:rPr kumimoji="1" lang="ja-JP" altLang="en-US" sz="1000" b="1" spc="-300">
                <a:effectLst>
                  <a:outerShdw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F6194BD-3711-3237-7FB0-D8AE91B74177}"/>
              </a:ext>
            </a:extLst>
          </p:cNvPr>
          <p:cNvSpPr/>
          <p:nvPr/>
        </p:nvSpPr>
        <p:spPr>
          <a:xfrm>
            <a:off x="3412058" y="3516510"/>
            <a:ext cx="611456" cy="311334"/>
          </a:xfrm>
          <a:prstGeom prst="rect">
            <a:avLst/>
          </a:prstGeom>
          <a:solidFill>
            <a:srgbClr val="FF010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dist="38100" dir="2700000" algn="tl" rotWithShape="0">
              <a:schemeClr val="tx1">
                <a:lumMod val="85000"/>
                <a:lumOff val="15000"/>
                <a:alpha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-30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区間</a:t>
            </a:r>
            <a:r>
              <a:rPr kumimoji="1" lang="en-US" altLang="ja-JP" sz="1000" b="1" i="0" u="none" strike="noStrike" kern="1200" cap="none" spc="-30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Ⅰ</a:t>
            </a:r>
            <a:r>
              <a:rPr kumimoji="1" lang="ja-JP" altLang="en-US" sz="1000" b="1" i="0" u="none" strike="noStrike" kern="1200" cap="none" spc="-30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②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00D6838-A03B-8029-D97F-8208B47E7FC8}"/>
              </a:ext>
            </a:extLst>
          </p:cNvPr>
          <p:cNvSpPr/>
          <p:nvPr/>
        </p:nvSpPr>
        <p:spPr>
          <a:xfrm>
            <a:off x="294880" y="4803912"/>
            <a:ext cx="611456" cy="311334"/>
          </a:xfrm>
          <a:prstGeom prst="rect">
            <a:avLst/>
          </a:prstGeom>
          <a:solidFill>
            <a:srgbClr val="00E600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dist="38100" dir="2700000" algn="tl" rotWithShape="0">
              <a:schemeClr val="tx1">
                <a:lumMod val="85000"/>
                <a:lumOff val="15000"/>
                <a:alpha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1000" b="1" spc="-300">
                <a:effectLst>
                  <a:outerShdw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区間</a:t>
            </a:r>
            <a:r>
              <a:rPr kumimoji="1" lang="en-US" altLang="ja-JP" sz="1000" b="1" spc="-300">
                <a:effectLst>
                  <a:outerShdw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Ⅱ</a:t>
            </a:r>
            <a:endParaRPr kumimoji="1" lang="ja-JP" altLang="en-US" sz="1000" b="1" spc="-300">
              <a:effectLst>
                <a:outerShdw dist="38100" dir="2700000" algn="tl" rotWithShape="0">
                  <a:prstClr val="black">
                    <a:alpha val="40000"/>
                  </a:prst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3875000-4C43-180E-D2CA-0964922DC463}"/>
              </a:ext>
            </a:extLst>
          </p:cNvPr>
          <p:cNvSpPr txBox="1"/>
          <p:nvPr/>
        </p:nvSpPr>
        <p:spPr>
          <a:xfrm>
            <a:off x="906336" y="3490780"/>
            <a:ext cx="2066591" cy="324000"/>
          </a:xfrm>
          <a:prstGeom prst="rect">
            <a:avLst/>
          </a:prstGeom>
          <a:noFill/>
          <a:effectLst>
            <a:outerShdw dist="254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 anchor="ctr">
            <a:spAutoFit/>
          </a:bodyPr>
          <a:lstStyle/>
          <a:p>
            <a:r>
              <a:rPr kumimoji="1" lang="ja-JP" altLang="en-US" sz="1600" b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坂東</a:t>
            </a:r>
            <a:r>
              <a:rPr kumimoji="1" lang="en-US" altLang="ja-JP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IC</a:t>
            </a:r>
            <a:r>
              <a:rPr kumimoji="1" lang="ja-JP" altLang="en-US" sz="1600" b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⇔ 阿見東</a:t>
            </a:r>
            <a:r>
              <a:rPr kumimoji="1" lang="en-US" altLang="ja-JP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IC</a:t>
            </a:r>
            <a:endParaRPr kumimoji="1" lang="ja-JP" altLang="en-US" sz="1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F2B2BD5-1840-986C-853C-00EFE4315E7F}"/>
              </a:ext>
            </a:extLst>
          </p:cNvPr>
          <p:cNvSpPr txBox="1"/>
          <p:nvPr/>
        </p:nvSpPr>
        <p:spPr>
          <a:xfrm>
            <a:off x="948590" y="3840197"/>
            <a:ext cx="2396810" cy="522131"/>
          </a:xfrm>
          <a:prstGeom prst="rect">
            <a:avLst/>
          </a:prstGeom>
          <a:noFill/>
          <a:effectLst>
            <a:outerShdw dist="254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 anchor="ctr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1400" b="1" spc="-15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実施日 ： </a:t>
            </a:r>
            <a:r>
              <a:rPr kumimoji="1" lang="en-US" altLang="ja-JP" sz="1400" b="1" spc="-15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6/2(</a:t>
            </a:r>
            <a:r>
              <a:rPr kumimoji="1" lang="ja-JP" altLang="en-US" sz="1400" b="1" spc="-15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1400" b="1" spc="-15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1400" b="1" spc="-15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～　</a:t>
            </a:r>
            <a:r>
              <a:rPr kumimoji="1" lang="en-US" altLang="ja-JP" sz="1400" b="1" spc="-15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6/3(</a:t>
            </a:r>
            <a:r>
              <a:rPr kumimoji="1" lang="ja-JP" altLang="en-US" sz="1400" b="1" spc="-15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火</a:t>
            </a:r>
            <a:r>
              <a:rPr kumimoji="1" lang="en-US" altLang="ja-JP" sz="1400" b="1" spc="-15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</a:p>
          <a:p>
            <a:pPr>
              <a:lnSpc>
                <a:spcPts val="1800"/>
              </a:lnSpc>
            </a:pPr>
            <a:r>
              <a:rPr kumimoji="1" lang="ja-JP" altLang="en-US" sz="1400" b="1" spc="-15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予備日 ： </a:t>
            </a:r>
            <a:r>
              <a:rPr kumimoji="1" lang="en-US" altLang="ja-JP" sz="1400" b="1" spc="-15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6/4(</a:t>
            </a:r>
            <a:r>
              <a:rPr kumimoji="1" lang="ja-JP" altLang="en-US" sz="1400" b="1" spc="-15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水</a:t>
            </a:r>
            <a:r>
              <a:rPr kumimoji="1" lang="en-US" altLang="ja-JP" sz="1400" b="1" spc="-15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1400" b="1" spc="-15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～　</a:t>
            </a:r>
            <a:r>
              <a:rPr kumimoji="1" lang="en-US" altLang="ja-JP" sz="1400" b="1" spc="-15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6/6(</a:t>
            </a:r>
            <a:r>
              <a:rPr kumimoji="1" lang="ja-JP" altLang="en-US" sz="1400" b="1" spc="-15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金</a:t>
            </a:r>
            <a:r>
              <a:rPr kumimoji="1" lang="en-US" altLang="ja-JP" sz="1400" b="1" spc="-15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kumimoji="1" lang="ja-JP" altLang="en-US" sz="1400" b="1" spc="-15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B82FD7F-A80C-C7FE-3699-BD715367DD45}"/>
              </a:ext>
            </a:extLst>
          </p:cNvPr>
          <p:cNvSpPr txBox="1"/>
          <p:nvPr/>
        </p:nvSpPr>
        <p:spPr>
          <a:xfrm>
            <a:off x="4023514" y="3490780"/>
            <a:ext cx="2066591" cy="324000"/>
          </a:xfrm>
          <a:prstGeom prst="rect">
            <a:avLst/>
          </a:prstGeom>
          <a:noFill/>
          <a:effectLst>
            <a:outerShdw dist="254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 anchor="ctr">
            <a:spAutoFit/>
          </a:bodyPr>
          <a:lstStyle/>
          <a:p>
            <a:r>
              <a:rPr kumimoji="1" lang="ja-JP" altLang="en-US" sz="1600" b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常総</a:t>
            </a:r>
            <a:r>
              <a:rPr kumimoji="1" lang="en-US" altLang="ja-JP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IC</a:t>
            </a:r>
            <a:r>
              <a:rPr kumimoji="1" lang="ja-JP" altLang="en-US" sz="1600" b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⇔ 阿見東</a:t>
            </a:r>
            <a:r>
              <a:rPr kumimoji="1" lang="en-US" altLang="ja-JP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IC</a:t>
            </a:r>
            <a:endParaRPr kumimoji="1" lang="ja-JP" altLang="en-US" sz="1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E9176FB-B07A-0123-43EE-1FF10912F2D5}"/>
              </a:ext>
            </a:extLst>
          </p:cNvPr>
          <p:cNvSpPr txBox="1"/>
          <p:nvPr/>
        </p:nvSpPr>
        <p:spPr>
          <a:xfrm>
            <a:off x="4085167" y="3840196"/>
            <a:ext cx="2491388" cy="522131"/>
          </a:xfrm>
          <a:prstGeom prst="rect">
            <a:avLst/>
          </a:prstGeom>
          <a:noFill/>
          <a:effectLst>
            <a:outerShdw dist="254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 anchor="ctr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1400" b="1" spc="-15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実施日 ： </a:t>
            </a:r>
            <a:r>
              <a:rPr kumimoji="1" lang="en-US" altLang="ja-JP" sz="1400" b="1" spc="-15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6/4(</a:t>
            </a:r>
            <a:r>
              <a:rPr kumimoji="1" lang="ja-JP" altLang="en-US" sz="1400" b="1" spc="-15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水</a:t>
            </a:r>
            <a:r>
              <a:rPr kumimoji="1" lang="en-US" altLang="ja-JP" sz="1400" b="1" spc="-15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1400" b="1" spc="-15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～　</a:t>
            </a:r>
            <a:r>
              <a:rPr kumimoji="1" lang="en-US" altLang="ja-JP" sz="1400" b="1" spc="-15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6/6(</a:t>
            </a:r>
            <a:r>
              <a:rPr kumimoji="1" lang="ja-JP" altLang="en-US" sz="1400" b="1" spc="-15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金</a:t>
            </a:r>
            <a:r>
              <a:rPr kumimoji="1" lang="en-US" altLang="ja-JP" sz="1400" b="1" spc="-15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</a:p>
          <a:p>
            <a:pPr>
              <a:lnSpc>
                <a:spcPts val="1800"/>
              </a:lnSpc>
            </a:pPr>
            <a:r>
              <a:rPr kumimoji="1" lang="ja-JP" altLang="en-US" sz="1400" b="1" spc="-15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予備日 ： </a:t>
            </a:r>
            <a:r>
              <a:rPr kumimoji="1" lang="en-US" altLang="ja-JP" sz="1400" b="1" spc="-15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6/9(</a:t>
            </a:r>
            <a:r>
              <a:rPr kumimoji="1" lang="ja-JP" altLang="en-US" sz="1400" b="1" spc="-15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1400" b="1" spc="-15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1400" b="1" spc="-15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～　</a:t>
            </a:r>
            <a:r>
              <a:rPr kumimoji="1" lang="en-US" altLang="ja-JP" sz="1400" b="1" spc="-15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6/13(</a:t>
            </a:r>
            <a:r>
              <a:rPr kumimoji="1" lang="ja-JP" altLang="en-US" sz="1400" b="1" spc="-15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金</a:t>
            </a:r>
            <a:r>
              <a:rPr kumimoji="1" lang="en-US" altLang="ja-JP" sz="1400" b="1" spc="-15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kumimoji="1" lang="ja-JP" altLang="en-US" sz="1400" b="1" spc="-15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5272783-7E33-1317-B2B8-1497C3F4C945}"/>
              </a:ext>
            </a:extLst>
          </p:cNvPr>
          <p:cNvSpPr txBox="1"/>
          <p:nvPr/>
        </p:nvSpPr>
        <p:spPr>
          <a:xfrm>
            <a:off x="907200" y="4750556"/>
            <a:ext cx="2236510" cy="338554"/>
          </a:xfrm>
          <a:prstGeom prst="rect">
            <a:avLst/>
          </a:prstGeom>
          <a:noFill/>
          <a:effectLst>
            <a:outerShdw dist="254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 anchor="ctr">
            <a:spAutoFit/>
          </a:bodyPr>
          <a:lstStyle/>
          <a:p>
            <a:r>
              <a:rPr kumimoji="1" lang="ja-JP" altLang="en-US" sz="1600" b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阿見東</a:t>
            </a:r>
            <a:r>
              <a:rPr kumimoji="1" lang="en-US" altLang="ja-JP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IC</a:t>
            </a:r>
            <a:r>
              <a:rPr kumimoji="1" lang="ja-JP" altLang="en-US" sz="1600" b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⇔ 大栄</a:t>
            </a:r>
            <a:r>
              <a:rPr kumimoji="1" lang="en-US" altLang="ja-JP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JCT</a:t>
            </a:r>
            <a:endParaRPr kumimoji="1" lang="ja-JP" altLang="en-US" sz="1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8681614-B542-7639-2193-0F9F6B70F339}"/>
              </a:ext>
            </a:extLst>
          </p:cNvPr>
          <p:cNvSpPr txBox="1"/>
          <p:nvPr/>
        </p:nvSpPr>
        <p:spPr>
          <a:xfrm>
            <a:off x="959576" y="5097041"/>
            <a:ext cx="2608406" cy="522131"/>
          </a:xfrm>
          <a:prstGeom prst="rect">
            <a:avLst/>
          </a:prstGeom>
          <a:noFill/>
          <a:effectLst>
            <a:outerShdw dist="254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 anchor="ctr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1400" b="1" spc="-15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実施日 ： </a:t>
            </a:r>
            <a:r>
              <a:rPr kumimoji="1" lang="en-US" altLang="ja-JP" sz="1400" b="1" spc="-15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6/16(</a:t>
            </a:r>
            <a:r>
              <a:rPr kumimoji="1" lang="ja-JP" altLang="en-US" sz="1400" b="1" spc="-15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1400" b="1" spc="-15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1400" b="1" spc="-15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～　</a:t>
            </a:r>
            <a:r>
              <a:rPr kumimoji="1" lang="en-US" altLang="ja-JP" sz="1400" b="1" spc="-15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6/20(</a:t>
            </a:r>
            <a:r>
              <a:rPr kumimoji="1" lang="ja-JP" altLang="en-US" sz="1400" b="1" spc="-15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金</a:t>
            </a:r>
            <a:r>
              <a:rPr kumimoji="1" lang="en-US" altLang="ja-JP" sz="1400" b="1" spc="-15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</a:p>
          <a:p>
            <a:pPr>
              <a:lnSpc>
                <a:spcPts val="1800"/>
              </a:lnSpc>
            </a:pPr>
            <a:r>
              <a:rPr kumimoji="1" lang="ja-JP" altLang="en-US" sz="1400" b="1" spc="-15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予備日 ： </a:t>
            </a:r>
            <a:r>
              <a:rPr kumimoji="1" lang="en-US" altLang="ja-JP" sz="1400" b="1" spc="-15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6/23(</a:t>
            </a:r>
            <a:r>
              <a:rPr kumimoji="1" lang="ja-JP" altLang="en-US" sz="1400" b="1" spc="-15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1400" b="1" spc="-15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1400" b="1" spc="-15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～　</a:t>
            </a:r>
            <a:r>
              <a:rPr kumimoji="1" lang="en-US" altLang="ja-JP" sz="1400" b="1" spc="-15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6/27(</a:t>
            </a:r>
            <a:r>
              <a:rPr kumimoji="1" lang="ja-JP" altLang="en-US" sz="1400" b="1" spc="-15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金</a:t>
            </a:r>
            <a:r>
              <a:rPr kumimoji="1" lang="en-US" altLang="ja-JP" sz="1400" b="1" spc="-15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kumimoji="1" lang="ja-JP" altLang="en-US" sz="1400" b="1" spc="-15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CFD7381-3D71-3811-D1AA-2F75340846D1}"/>
              </a:ext>
            </a:extLst>
          </p:cNvPr>
          <p:cNvSpPr txBox="1"/>
          <p:nvPr/>
        </p:nvSpPr>
        <p:spPr>
          <a:xfrm>
            <a:off x="1157773" y="4351396"/>
            <a:ext cx="1966427" cy="261610"/>
          </a:xfrm>
          <a:prstGeom prst="rect">
            <a:avLst/>
          </a:prstGeom>
          <a:noFill/>
          <a:effectLst>
            <a:outerShdw dist="254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10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各日　夜</a:t>
            </a:r>
            <a:r>
              <a:rPr kumimoji="1" lang="en-US" altLang="ja-JP" sz="1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kumimoji="1" lang="ja-JP" altLang="en-US" sz="110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時～翌朝</a:t>
            </a:r>
            <a:r>
              <a:rPr kumimoji="1" lang="en-US" altLang="ja-JP" sz="1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kumimoji="1" lang="ja-JP" altLang="en-US" sz="110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</a:t>
            </a:r>
            <a:r>
              <a:rPr kumimoji="1" lang="en-US" altLang="ja-JP" sz="1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10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2" name="テキスト ボックス 121">
            <a:extLst>
              <a:ext uri="{FF2B5EF4-FFF2-40B4-BE49-F238E27FC236}">
                <a16:creationId xmlns:a16="http://schemas.microsoft.com/office/drawing/2014/main" id="{7C808C1F-C1DB-7F34-3100-C2082B31C3A4}"/>
              </a:ext>
            </a:extLst>
          </p:cNvPr>
          <p:cNvSpPr txBox="1"/>
          <p:nvPr/>
        </p:nvSpPr>
        <p:spPr>
          <a:xfrm>
            <a:off x="4262923" y="4350564"/>
            <a:ext cx="1966427" cy="261610"/>
          </a:xfrm>
          <a:prstGeom prst="rect">
            <a:avLst/>
          </a:prstGeom>
          <a:noFill/>
          <a:effectLst>
            <a:outerShdw dist="254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10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各日　夜</a:t>
            </a:r>
            <a:r>
              <a:rPr kumimoji="1" lang="en-US" altLang="ja-JP" sz="1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kumimoji="1" lang="ja-JP" altLang="en-US" sz="110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時～翌朝</a:t>
            </a:r>
            <a:r>
              <a:rPr kumimoji="1" lang="en-US" altLang="ja-JP" sz="1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kumimoji="1" lang="ja-JP" altLang="en-US" sz="110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</a:t>
            </a:r>
            <a:r>
              <a:rPr kumimoji="1" lang="en-US" altLang="ja-JP" sz="1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10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CD9B8765-F13D-7743-657F-8D0DEEEAE694}"/>
              </a:ext>
            </a:extLst>
          </p:cNvPr>
          <p:cNvSpPr txBox="1"/>
          <p:nvPr/>
        </p:nvSpPr>
        <p:spPr>
          <a:xfrm>
            <a:off x="1157773" y="5605116"/>
            <a:ext cx="1966427" cy="261610"/>
          </a:xfrm>
          <a:prstGeom prst="rect">
            <a:avLst/>
          </a:prstGeom>
          <a:noFill/>
          <a:effectLst>
            <a:outerShdw dist="254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10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各日　夜</a:t>
            </a:r>
            <a:r>
              <a:rPr kumimoji="1" lang="en-US" altLang="ja-JP" sz="1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kumimoji="1" lang="ja-JP" altLang="en-US" sz="110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時～翌朝</a:t>
            </a:r>
            <a:r>
              <a:rPr kumimoji="1" lang="en-US" altLang="ja-JP" sz="1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kumimoji="1" lang="ja-JP" altLang="en-US" sz="110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</a:t>
            </a:r>
            <a:r>
              <a:rPr kumimoji="1" lang="en-US" altLang="ja-JP" sz="1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10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8" name="テキスト ボックス 197">
            <a:extLst>
              <a:ext uri="{FF2B5EF4-FFF2-40B4-BE49-F238E27FC236}">
                <a16:creationId xmlns:a16="http://schemas.microsoft.com/office/drawing/2014/main" id="{86EDEB61-48E1-EA3B-0D60-E7A6EE556565}"/>
              </a:ext>
            </a:extLst>
          </p:cNvPr>
          <p:cNvSpPr txBox="1"/>
          <p:nvPr/>
        </p:nvSpPr>
        <p:spPr>
          <a:xfrm>
            <a:off x="3798014" y="5077146"/>
            <a:ext cx="2828018" cy="522131"/>
          </a:xfrm>
          <a:prstGeom prst="rect">
            <a:avLst/>
          </a:prstGeom>
          <a:noFill/>
          <a:effectLst>
            <a:outerShdw dist="254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 anchor="ctr">
            <a:spAutoFit/>
          </a:bodyPr>
          <a:lstStyle/>
          <a:p>
            <a:pPr>
              <a:lnSpc>
                <a:spcPts val="1800"/>
              </a:lnSpc>
            </a:pPr>
            <a:r>
              <a:rPr kumimoji="1"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 </a:t>
            </a:r>
            <a:r>
              <a:rPr kumimoji="1" lang="ja-JP" altLang="en-US" sz="1400" b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土・日を除く</a:t>
            </a:r>
            <a:endParaRPr kumimoji="1"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800"/>
              </a:lnSpc>
            </a:pPr>
            <a:r>
              <a:rPr kumimoji="1"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 </a:t>
            </a:r>
            <a:r>
              <a:rPr kumimoji="1" lang="ja-JP" altLang="en-US" sz="1400" b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荒天時は予備日に順延します。</a:t>
            </a:r>
            <a:endParaRPr kumimoji="1" lang="ja-JP" altLang="en-US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0" name="テキスト ボックス 199">
            <a:extLst>
              <a:ext uri="{FF2B5EF4-FFF2-40B4-BE49-F238E27FC236}">
                <a16:creationId xmlns:a16="http://schemas.microsoft.com/office/drawing/2014/main" id="{52A5234B-4192-2930-587E-A66DA6FDBDE4}"/>
              </a:ext>
            </a:extLst>
          </p:cNvPr>
          <p:cNvSpPr txBox="1"/>
          <p:nvPr/>
        </p:nvSpPr>
        <p:spPr>
          <a:xfrm>
            <a:off x="648440" y="7125686"/>
            <a:ext cx="307777" cy="9210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至　　八王子</a:t>
            </a:r>
          </a:p>
        </p:txBody>
      </p:sp>
      <p:sp>
        <p:nvSpPr>
          <p:cNvPr id="201" name="テキスト ボックス 200">
            <a:extLst>
              <a:ext uri="{FF2B5EF4-FFF2-40B4-BE49-F238E27FC236}">
                <a16:creationId xmlns:a16="http://schemas.microsoft.com/office/drawing/2014/main" id="{F3D6AC3C-DD02-D179-64A6-016F9D40C080}"/>
              </a:ext>
            </a:extLst>
          </p:cNvPr>
          <p:cNvSpPr txBox="1"/>
          <p:nvPr/>
        </p:nvSpPr>
        <p:spPr>
          <a:xfrm>
            <a:off x="2540552" y="6036200"/>
            <a:ext cx="1087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至　　水戸</a:t>
            </a:r>
          </a:p>
        </p:txBody>
      </p:sp>
      <p:sp>
        <p:nvSpPr>
          <p:cNvPr id="202" name="テキスト ボックス 201">
            <a:extLst>
              <a:ext uri="{FF2B5EF4-FFF2-40B4-BE49-F238E27FC236}">
                <a16:creationId xmlns:a16="http://schemas.microsoft.com/office/drawing/2014/main" id="{CFB12D09-3961-FFD0-D6A0-DCB0BB82863B}"/>
              </a:ext>
            </a:extLst>
          </p:cNvPr>
          <p:cNvSpPr txBox="1"/>
          <p:nvPr/>
        </p:nvSpPr>
        <p:spPr>
          <a:xfrm>
            <a:off x="2540552" y="8472424"/>
            <a:ext cx="1087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至　　東京</a:t>
            </a:r>
          </a:p>
        </p:txBody>
      </p:sp>
      <p:sp>
        <p:nvSpPr>
          <p:cNvPr id="203" name="テキスト ボックス 202">
            <a:extLst>
              <a:ext uri="{FF2B5EF4-FFF2-40B4-BE49-F238E27FC236}">
                <a16:creationId xmlns:a16="http://schemas.microsoft.com/office/drawing/2014/main" id="{DD5E53D3-0C0E-D1CE-CE95-11318B44BE08}"/>
              </a:ext>
            </a:extLst>
          </p:cNvPr>
          <p:cNvSpPr txBox="1"/>
          <p:nvPr/>
        </p:nvSpPr>
        <p:spPr>
          <a:xfrm>
            <a:off x="5765528" y="6104596"/>
            <a:ext cx="1087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至　　潮来</a:t>
            </a:r>
          </a:p>
        </p:txBody>
      </p:sp>
      <p:sp>
        <p:nvSpPr>
          <p:cNvPr id="204" name="テキスト ボックス 203">
            <a:extLst>
              <a:ext uri="{FF2B5EF4-FFF2-40B4-BE49-F238E27FC236}">
                <a16:creationId xmlns:a16="http://schemas.microsoft.com/office/drawing/2014/main" id="{052BA531-D146-CFB3-9834-00648929648E}"/>
              </a:ext>
            </a:extLst>
          </p:cNvPr>
          <p:cNvSpPr txBox="1"/>
          <p:nvPr/>
        </p:nvSpPr>
        <p:spPr>
          <a:xfrm>
            <a:off x="5765528" y="8460182"/>
            <a:ext cx="1087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至　　千葉</a:t>
            </a:r>
          </a:p>
        </p:txBody>
      </p:sp>
      <p:pic>
        <p:nvPicPr>
          <p:cNvPr id="283" name="図 282">
            <a:extLst>
              <a:ext uri="{FF2B5EF4-FFF2-40B4-BE49-F238E27FC236}">
                <a16:creationId xmlns:a16="http://schemas.microsoft.com/office/drawing/2014/main" id="{872B17B8-9124-86B2-0B01-B7FE217BB9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05" y="6917146"/>
            <a:ext cx="307777" cy="265807"/>
          </a:xfrm>
          <a:prstGeom prst="rect">
            <a:avLst/>
          </a:prstGeom>
        </p:spPr>
      </p:pic>
      <p:pic>
        <p:nvPicPr>
          <p:cNvPr id="285" name="図 284">
            <a:extLst>
              <a:ext uri="{FF2B5EF4-FFF2-40B4-BE49-F238E27FC236}">
                <a16:creationId xmlns:a16="http://schemas.microsoft.com/office/drawing/2014/main" id="{F77D33BA-7ABA-4DD1-AA2E-D584609FE9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05250" y="5934588"/>
            <a:ext cx="308463" cy="266400"/>
          </a:xfrm>
          <a:prstGeom prst="rect">
            <a:avLst/>
          </a:prstGeom>
        </p:spPr>
      </p:pic>
      <p:sp>
        <p:nvSpPr>
          <p:cNvPr id="286" name="テキスト ボックス 285">
            <a:extLst>
              <a:ext uri="{FF2B5EF4-FFF2-40B4-BE49-F238E27FC236}">
                <a16:creationId xmlns:a16="http://schemas.microsoft.com/office/drawing/2014/main" id="{89EA956F-3E86-A3AF-8EE5-C8A51370C415}"/>
              </a:ext>
            </a:extLst>
          </p:cNvPr>
          <p:cNvSpPr txBox="1"/>
          <p:nvPr/>
        </p:nvSpPr>
        <p:spPr>
          <a:xfrm>
            <a:off x="2580255" y="5911803"/>
            <a:ext cx="1087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>
                <a:solidFill>
                  <a:srgbClr val="00B800"/>
                </a:solidFill>
                <a:effectLst>
                  <a:outerShdw dist="12700" dir="2700000"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常磐道</a:t>
            </a:r>
          </a:p>
        </p:txBody>
      </p:sp>
      <p:sp>
        <p:nvSpPr>
          <p:cNvPr id="287" name="テキスト ボックス 286">
            <a:extLst>
              <a:ext uri="{FF2B5EF4-FFF2-40B4-BE49-F238E27FC236}">
                <a16:creationId xmlns:a16="http://schemas.microsoft.com/office/drawing/2014/main" id="{C3EDF3AF-B6D7-BE91-61CB-BCF9B1DE31EC}"/>
              </a:ext>
            </a:extLst>
          </p:cNvPr>
          <p:cNvSpPr txBox="1"/>
          <p:nvPr/>
        </p:nvSpPr>
        <p:spPr>
          <a:xfrm>
            <a:off x="499174" y="7160392"/>
            <a:ext cx="307777" cy="11939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">
                <a:solidFill>
                  <a:srgbClr val="00B800"/>
                </a:solidFill>
                <a:effectLst>
                  <a:outerShdw dist="12700" dir="2700000"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圏央道</a:t>
            </a:r>
          </a:p>
        </p:txBody>
      </p:sp>
      <p:pic>
        <p:nvPicPr>
          <p:cNvPr id="94" name="図 93">
            <a:extLst>
              <a:ext uri="{FF2B5EF4-FFF2-40B4-BE49-F238E27FC236}">
                <a16:creationId xmlns:a16="http://schemas.microsoft.com/office/drawing/2014/main" id="{9580740C-D68D-B9B4-9DE9-E17435CAD61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74860" y="5944148"/>
            <a:ext cx="344918" cy="266400"/>
          </a:xfrm>
          <a:prstGeom prst="rect">
            <a:avLst/>
          </a:prstGeom>
        </p:spPr>
      </p:pic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ACC1B3CF-4B01-10C1-9ED2-DDEB1668C911}"/>
              </a:ext>
            </a:extLst>
          </p:cNvPr>
          <p:cNvSpPr txBox="1"/>
          <p:nvPr/>
        </p:nvSpPr>
        <p:spPr>
          <a:xfrm>
            <a:off x="5763380" y="5940938"/>
            <a:ext cx="1087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>
                <a:solidFill>
                  <a:srgbClr val="00B800"/>
                </a:solidFill>
                <a:effectLst>
                  <a:outerShdw dist="12700" dir="2700000"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東関道道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F46797-2ABB-A97A-C012-6886A8631C50}"/>
              </a:ext>
            </a:extLst>
          </p:cNvPr>
          <p:cNvSpPr txBox="1"/>
          <p:nvPr/>
        </p:nvSpPr>
        <p:spPr>
          <a:xfrm>
            <a:off x="1090469" y="6236093"/>
            <a:ext cx="1522542" cy="261610"/>
          </a:xfrm>
          <a:prstGeom prst="rect">
            <a:avLst/>
          </a:prstGeom>
          <a:noFill/>
          <a:effectLst>
            <a:outerShdw dist="1905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1270" h="31750"/>
            </a:sp3d>
          </a:bodyPr>
          <a:lstStyle/>
          <a:p>
            <a:r>
              <a:rPr kumimoji="1" lang="ja-JP" altLang="en-US" sz="1100" b="1">
                <a:ln w="0">
                  <a:noFill/>
                </a:ln>
                <a:solidFill>
                  <a:schemeClr val="bg1"/>
                </a:solidFill>
                <a:effectLst>
                  <a:outerShdw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区間</a:t>
            </a:r>
            <a:r>
              <a:rPr kumimoji="1" lang="en-US" altLang="ja-JP" sz="1100" b="1">
                <a:ln w="0">
                  <a:noFill/>
                </a:ln>
                <a:solidFill>
                  <a:schemeClr val="bg1"/>
                </a:solidFill>
                <a:effectLst>
                  <a:outerShdw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Ⅰ</a:t>
            </a:r>
            <a:r>
              <a:rPr kumimoji="1" lang="ja-JP" altLang="en-US" sz="1100" b="1">
                <a:ln w="0">
                  <a:noFill/>
                </a:ln>
                <a:solidFill>
                  <a:schemeClr val="bg1"/>
                </a:solidFill>
                <a:effectLst>
                  <a:outerShdw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BCF1D44-FBD2-047B-E60F-D245D1CF2D29}"/>
              </a:ext>
            </a:extLst>
          </p:cNvPr>
          <p:cNvSpPr txBox="1"/>
          <p:nvPr/>
        </p:nvSpPr>
        <p:spPr>
          <a:xfrm>
            <a:off x="3007977" y="6491701"/>
            <a:ext cx="1522542" cy="261610"/>
          </a:xfrm>
          <a:prstGeom prst="rect">
            <a:avLst/>
          </a:prstGeom>
          <a:noFill/>
          <a:effectLst>
            <a:outerShdw dist="1905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1270" h="31750"/>
            </a:sp3d>
          </a:bodyPr>
          <a:lstStyle/>
          <a:p>
            <a:r>
              <a:rPr kumimoji="1" lang="ja-JP" altLang="en-US" sz="1100" b="1">
                <a:ln w="0">
                  <a:noFill/>
                </a:ln>
                <a:solidFill>
                  <a:schemeClr val="bg1"/>
                </a:solidFill>
                <a:effectLst>
                  <a:outerShdw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区間</a:t>
            </a:r>
            <a:r>
              <a:rPr kumimoji="1" lang="en-US" altLang="ja-JP" sz="1100" b="1">
                <a:ln w="0">
                  <a:noFill/>
                </a:ln>
                <a:solidFill>
                  <a:schemeClr val="bg1"/>
                </a:solidFill>
                <a:effectLst>
                  <a:outerShdw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Ⅰ</a:t>
            </a:r>
            <a:r>
              <a:rPr kumimoji="1" lang="ja-JP" altLang="en-US" sz="1100" b="1">
                <a:ln w="0">
                  <a:noFill/>
                </a:ln>
                <a:solidFill>
                  <a:schemeClr val="bg1"/>
                </a:solidFill>
                <a:effectLst>
                  <a:outerShdw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4228C6E-22EF-F01C-7D35-AAEFD0D7DB9E}"/>
              </a:ext>
            </a:extLst>
          </p:cNvPr>
          <p:cNvSpPr txBox="1"/>
          <p:nvPr/>
        </p:nvSpPr>
        <p:spPr>
          <a:xfrm>
            <a:off x="5468079" y="6405971"/>
            <a:ext cx="1522542" cy="261610"/>
          </a:xfrm>
          <a:prstGeom prst="rect">
            <a:avLst/>
          </a:prstGeom>
          <a:noFill/>
          <a:effectLst>
            <a:outerShdw dist="1905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1270" h="31750"/>
            </a:sp3d>
          </a:bodyPr>
          <a:lstStyle/>
          <a:p>
            <a:r>
              <a:rPr kumimoji="1" lang="ja-JP" altLang="en-US" sz="1100" b="1">
                <a:ln w="0">
                  <a:noFill/>
                </a:ln>
                <a:solidFill>
                  <a:schemeClr val="bg1"/>
                </a:solidFill>
                <a:effectLst>
                  <a:outerShdw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区間</a:t>
            </a:r>
            <a:r>
              <a:rPr kumimoji="1" lang="en-US" altLang="ja-JP" sz="1100" b="1">
                <a:ln w="0">
                  <a:noFill/>
                </a:ln>
                <a:solidFill>
                  <a:schemeClr val="bg1"/>
                </a:solidFill>
                <a:effectLst>
                  <a:outerShdw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Ⅱ</a:t>
            </a:r>
            <a:endParaRPr kumimoji="1" lang="ja-JP" altLang="en-US" sz="1100" b="1">
              <a:ln w="0">
                <a:noFill/>
              </a:ln>
              <a:solidFill>
                <a:schemeClr val="bg1"/>
              </a:solidFill>
              <a:effectLst>
                <a:outerShdw algn="tl" rotWithShape="0">
                  <a:prstClr val="black">
                    <a:alpha val="40000"/>
                  </a:prst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072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4483</TotalTime>
  <Words>192</Words>
  <Application>Microsoft Office PowerPoint</Application>
  <PresentationFormat>A4 210 x 297 mm</PresentationFormat>
  <Paragraphs>32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HGP創英角ｺﾞｼｯｸUB</vt:lpstr>
      <vt:lpstr>HG創英角ｺﾞｼｯｸUB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秋山 俊子</dc:creator>
  <cp:lastModifiedBy>秋山 俊子</cp:lastModifiedBy>
  <cp:revision>103</cp:revision>
  <cp:lastPrinted>2025-04-09T06:28:06Z</cp:lastPrinted>
  <dcterms:created xsi:type="dcterms:W3CDTF">2024-08-02T05:14:12Z</dcterms:created>
  <dcterms:modified xsi:type="dcterms:W3CDTF">2025-04-22T01:11:26Z</dcterms:modified>
</cp:coreProperties>
</file>